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78" y="6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909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9973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687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070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260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124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961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9935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624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4088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838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78FB1-3CFF-435C-8591-E43278375687}" type="datetimeFigureOut">
              <a:rPr lang="th-TH" smtClean="0"/>
              <a:t>03/08/63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C8FFA-6832-4D1F-837C-9B88CFC5FF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966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7296" y="2571750"/>
            <a:ext cx="9171296" cy="182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1295400" y="2622887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6000" b="1" dirty="0"/>
              <a:t>แสงและการมองเห็น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8FDCB-FC26-430B-B35D-46231CF0F376}"/>
              </a:ext>
            </a:extLst>
          </p:cNvPr>
          <p:cNvSpPr txBox="1"/>
          <p:nvPr/>
        </p:nvSpPr>
        <p:spPr>
          <a:xfrm>
            <a:off x="1267691" y="3569553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800" b="1" dirty="0"/>
              <a:t>การมองเห็นสีของวัตถุ</a:t>
            </a:r>
          </a:p>
        </p:txBody>
      </p:sp>
    </p:spTree>
    <p:extLst>
      <p:ext uri="{BB962C8B-B14F-4D97-AF65-F5344CB8AC3E}">
        <p14:creationId xmlns:p14="http://schemas.microsoft.com/office/powerpoint/2010/main" val="3549890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173501"/>
            <a:ext cx="9144000" cy="3600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0" y="-17060"/>
            <a:ext cx="9144000" cy="988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90600" y="83403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400" b="1" dirty="0"/>
              <a:t>แสงคืออะไร?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1676400" y="800100"/>
            <a:ext cx="7467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A14B7-D555-4DF7-885A-7F4E298F075C}"/>
              </a:ext>
            </a:extLst>
          </p:cNvPr>
          <p:cNvSpPr txBox="1"/>
          <p:nvPr/>
        </p:nvSpPr>
        <p:spPr>
          <a:xfrm>
            <a:off x="152400" y="1318320"/>
            <a:ext cx="46196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b="1" dirty="0"/>
              <a:t>แสงเป็นพลังงานรูปหนึ่ง เดินทางในรูปคลื่นด้วยอัตราเร็วสูง 300,000 กิโลเมตรต่อวินาที แหล่งกำเนิดแสงมีทั้งแหล่งกำเนิดที่เกิดขึ้นเองตามธรรมชาติ เช่น แสงดวงอาทิตย์ที่เป็นแหล่งพลังงานของสิ่งมีชีวิต แหล่งกำเนินแสงที่มนุษย์สร้างขึ้น เช่น แสงสว่างจากหลอดไฟ เป็นต้น</a:t>
            </a:r>
            <a:endParaRPr lang="en-US" sz="2400" b="1" dirty="0"/>
          </a:p>
        </p:txBody>
      </p:sp>
      <p:pic>
        <p:nvPicPr>
          <p:cNvPr id="1026" name="Picture 2" descr="แสง UVA กับมะเร็งผิวหนัง | สยามรัฐ">
            <a:extLst>
              <a:ext uri="{FF2B5EF4-FFF2-40B4-BE49-F238E27FC236}">
                <a16:creationId xmlns:a16="http://schemas.microsoft.com/office/drawing/2014/main" id="{67D478DA-3C41-4CA2-BAC1-9417B793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1473777"/>
            <a:ext cx="4086225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51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0782" y="1257300"/>
            <a:ext cx="9144000" cy="3600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0" y="-17060"/>
            <a:ext cx="9144000" cy="988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90600" y="83403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400" b="1" dirty="0"/>
              <a:t>วัตถุกับการผ่านของแสง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1676400" y="800100"/>
            <a:ext cx="7467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A14B7-D555-4DF7-885A-7F4E298F075C}"/>
              </a:ext>
            </a:extLst>
          </p:cNvPr>
          <p:cNvSpPr txBox="1"/>
          <p:nvPr/>
        </p:nvSpPr>
        <p:spPr>
          <a:xfrm>
            <a:off x="152399" y="1318320"/>
            <a:ext cx="42481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b="1" dirty="0"/>
              <a:t>สามารถจำแนกชนิดของวัตถุจากการผ่านของแสงได้ 3 รูปแบบ คือ</a:t>
            </a:r>
          </a:p>
          <a:p>
            <a:pPr marL="457200" lvl="0" indent="-457200">
              <a:buFontTx/>
              <a:buChar char="-"/>
            </a:pPr>
            <a:r>
              <a:rPr lang="th-TH" b="1" dirty="0"/>
              <a:t>วัตถุโปร่งใส</a:t>
            </a:r>
          </a:p>
          <a:p>
            <a:pPr marL="457200" lvl="0" indent="-457200">
              <a:buFontTx/>
              <a:buChar char="-"/>
            </a:pPr>
            <a:r>
              <a:rPr lang="th-TH" b="1" dirty="0"/>
              <a:t>วัตถุโปร่งแสง</a:t>
            </a:r>
          </a:p>
          <a:p>
            <a:pPr marL="457200" lvl="0" indent="-457200">
              <a:buFontTx/>
              <a:buChar char="-"/>
            </a:pPr>
            <a:r>
              <a:rPr lang="th-TH" b="1" dirty="0"/>
              <a:t>วัตถุทึบแสง</a:t>
            </a:r>
          </a:p>
        </p:txBody>
      </p:sp>
      <p:pic>
        <p:nvPicPr>
          <p:cNvPr id="2050" name="Picture 2" descr="แสง">
            <a:extLst>
              <a:ext uri="{FF2B5EF4-FFF2-40B4-BE49-F238E27FC236}">
                <a16:creationId xmlns:a16="http://schemas.microsoft.com/office/drawing/2014/main" id="{493A67FE-D7A9-43E8-B8C6-0A8352B18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318" y="1986766"/>
            <a:ext cx="42481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18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257300"/>
            <a:ext cx="9144000" cy="3600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0" y="-17060"/>
            <a:ext cx="9144000" cy="988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90600" y="83403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400" b="1" dirty="0"/>
              <a:t>สเปกตรัมของแสง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1676400" y="800100"/>
            <a:ext cx="7467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A14B7-D555-4DF7-885A-7F4E298F075C}"/>
              </a:ext>
            </a:extLst>
          </p:cNvPr>
          <p:cNvSpPr txBox="1"/>
          <p:nvPr/>
        </p:nvSpPr>
        <p:spPr>
          <a:xfrm>
            <a:off x="152399" y="1318320"/>
            <a:ext cx="44187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b="1" dirty="0"/>
              <a:t>แสงเป็นคลื่นแม่เหล็กไฟฟ้า มีช่วงคลื่นอยู่ที่ความยาวคลื่น 400- 700 นาโนเมตร ซึ่งเมื่อรวมกันจะได้เป็นแสงขาว แต่เมื่อนำแสงขาวมาแยกความถี่ด้วยปริซึม จะเกิดลักษณะของแสงแยกออกเป็น 7 ความถี่ การแยกออกของความถี่แสงเรียกว่า สเปกตรัมของแสง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B5F7C5E-C8FC-4E90-BDE6-0B53540AB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307" y="1721152"/>
            <a:ext cx="43529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4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257300"/>
            <a:ext cx="9144000" cy="3600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0" y="-17060"/>
            <a:ext cx="9144000" cy="988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90600" y="83403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400" b="1" dirty="0"/>
              <a:t>สเปกตรัมของแสง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1676400" y="800100"/>
            <a:ext cx="7467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098" name="Picture 2" descr="3">
            <a:extLst>
              <a:ext uri="{FF2B5EF4-FFF2-40B4-BE49-F238E27FC236}">
                <a16:creationId xmlns:a16="http://schemas.microsoft.com/office/drawing/2014/main" id="{F5BE8148-EF43-4921-B6A9-E004F59F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28750"/>
            <a:ext cx="4680857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122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257300"/>
            <a:ext cx="9144000" cy="3600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0" y="-17060"/>
            <a:ext cx="9144000" cy="988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90600" y="83403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4400" b="1" dirty="0"/>
              <a:t>การมองเห็นสีของวัตถุ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1676400" y="800100"/>
            <a:ext cx="7467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F0ECD-23C6-4005-8CE2-9E9A55435961}"/>
              </a:ext>
            </a:extLst>
          </p:cNvPr>
          <p:cNvSpPr txBox="1"/>
          <p:nvPr/>
        </p:nvSpPr>
        <p:spPr>
          <a:xfrm>
            <a:off x="152399" y="1318320"/>
            <a:ext cx="42481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2400" b="1" dirty="0"/>
              <a:t>การมองเห็นสีต่าง ๆ บนวัตถุเกิดจากการผสมของแสงสี เช่น แสงขาวอาจเกิดจากแสงเพียง 3 สีรวมกัน แสงทั้ง 3 สี ได้แก่ แสงสีแดง แสงสีเขียว และแสงสีน้ำเงิน หรือเรียกว่า สีปฐมภูมิ และถ้านำแสงที่เกิดจากการผสมกันของสีปฐมภูมิ 2 สีมารวมกันจะเกิดเป็น สีทุติยภูมิ ซึ่งสีทุตยภูมิแต่ละสีจะมีความแตกต่างกันในระดับความเข้มสีและความสว่างของแสง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3B8B031-C8CE-4111-9B67-D680732E1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28750"/>
            <a:ext cx="3650673" cy="326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80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247</Words>
  <Application>Microsoft Office PowerPoint</Application>
  <PresentationFormat>On-screen Show (16:9)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bose</cp:lastModifiedBy>
  <cp:revision>77</cp:revision>
  <dcterms:created xsi:type="dcterms:W3CDTF">2020-06-10T16:09:23Z</dcterms:created>
  <dcterms:modified xsi:type="dcterms:W3CDTF">2020-08-03T04:17:51Z</dcterms:modified>
</cp:coreProperties>
</file>