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4"/>
  </p:notesMasterIdLst>
  <p:sldIdLst>
    <p:sldId id="464" r:id="rId2"/>
    <p:sldId id="465" r:id="rId3"/>
    <p:sldId id="466" r:id="rId4"/>
    <p:sldId id="467" r:id="rId5"/>
    <p:sldId id="468" r:id="rId6"/>
    <p:sldId id="469" r:id="rId7"/>
    <p:sldId id="470" r:id="rId8"/>
    <p:sldId id="471" r:id="rId9"/>
    <p:sldId id="472" r:id="rId10"/>
    <p:sldId id="473" r:id="rId11"/>
    <p:sldId id="474" r:id="rId12"/>
    <p:sldId id="475" r:id="rId13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13081CB-9690-4728-87C5-C84C9699A111}">
          <p14:sldIdLst/>
        </p14:section>
        <p14:section name="Untitled Section" id="{17773352-91BB-45E3-BDAD-21B075A40913}">
          <p14:sldIdLst>
            <p14:sldId id="464"/>
            <p14:sldId id="465"/>
            <p14:sldId id="466"/>
            <p14:sldId id="467"/>
            <p14:sldId id="468"/>
            <p14:sldId id="469"/>
            <p14:sldId id="470"/>
            <p14:sldId id="471"/>
            <p14:sldId id="472"/>
            <p14:sldId id="473"/>
            <p14:sldId id="474"/>
            <p14:sldId id="4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66FF"/>
    <a:srgbClr val="FF33CC"/>
    <a:srgbClr val="669900"/>
    <a:srgbClr val="3333CC"/>
    <a:srgbClr val="FF9933"/>
    <a:srgbClr val="262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54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137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1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1096E-63FE-416E-82D5-96C7A333103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12131-B1E7-4FD1-B0DB-B9D680D1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5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3591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564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1293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565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81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1828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42731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0139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894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649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9321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DD355-3109-4427-80AC-584A6C6FFF75}" type="datetimeFigureOut">
              <a:rPr lang="th-TH" smtClean="0"/>
              <a:t>06/06/60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B9863-1365-4CF4-BF04-DCA36FD9C6B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4554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9830" y="629275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เครื่องมือช่วยในการแยกตัวประกอบสมการพหุนาม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1560" y="1119344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การหารสังเคราะห์</a:t>
            </a:r>
          </a:p>
        </p:txBody>
      </p:sp>
      <p:sp>
        <p:nvSpPr>
          <p:cNvPr id="8" name="Rectangle 7"/>
          <p:cNvSpPr/>
          <p:nvPr/>
        </p:nvSpPr>
        <p:spPr>
          <a:xfrm>
            <a:off x="3597" y="1737940"/>
            <a:ext cx="9140403" cy="107721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การหารสังเคราะห์เป็นวิธีการหารพหุนาม ที่นำ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เฉพาะสัม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ประสิทธ์ของพหุนามมาพิจารณาเท่านั้น</a:t>
            </a:r>
          </a:p>
        </p:txBody>
      </p:sp>
    </p:spTree>
    <p:extLst>
      <p:ext uri="{BB962C8B-B14F-4D97-AF65-F5344CB8AC3E}">
        <p14:creationId xmlns:p14="http://schemas.microsoft.com/office/powerpoint/2010/main" val="79466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9830" y="629275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เครื่องมือช่วยในการแยกตัวประกอบสมการพหุนาม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1560" y="1119344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การหารสังเคราะห์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r="10455"/>
          <a:stretch/>
        </p:blipFill>
        <p:spPr>
          <a:xfrm>
            <a:off x="-9119" y="1635646"/>
            <a:ext cx="9153119" cy="75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1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9830" y="629275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เครื่องมือช่วยในการแยกตัวประกอบสมการพหุนาม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1560" y="1119344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การหารสังเคราะห์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662272"/>
            <a:ext cx="9144000" cy="83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6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7841" y="657010"/>
            <a:ext cx="91504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200" b="1" u="sng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แบบฝึกหัด</a:t>
            </a:r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จงหาเซต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คําตอบ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ของสมการพหุนามแต่ละข้อต่อไปนี้ </a:t>
            </a:r>
            <a:endParaRPr lang="en-US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96" y="1150494"/>
            <a:ext cx="35718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73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7841" y="657010"/>
            <a:ext cx="91504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200" b="1" u="sng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แบบฝึกหัด</a:t>
            </a:r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จงหาเซต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คําตอบ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ของสมการพหุนามแต่ละข้อต่อไปนี้ </a:t>
            </a:r>
            <a:endParaRPr lang="en-US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7300" y="1241785"/>
            <a:ext cx="336232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24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7841" y="657010"/>
            <a:ext cx="91504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200" b="1" u="sng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แบบฝึกหัด</a:t>
            </a:r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จงหาเซต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คําตอบ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ของสมการพหุนามแต่ละข้อต่อไปนี้ </a:t>
            </a:r>
            <a:endParaRPr lang="en-US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241785"/>
            <a:ext cx="263842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7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" y="658356"/>
            <a:ext cx="9144000" cy="78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86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" y="658356"/>
            <a:ext cx="9144000" cy="78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0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7" y="-3162"/>
            <a:ext cx="3200252" cy="660172"/>
          </a:xfrm>
          <a:solidFill>
            <a:srgbClr val="0070C0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ตรรกศาสตร์</a:t>
            </a:r>
          </a:p>
        </p:txBody>
      </p:sp>
      <p:sp>
        <p:nvSpPr>
          <p:cNvPr id="3" name="Rectangle 2"/>
          <p:cNvSpPr/>
          <p:nvPr/>
        </p:nvSpPr>
        <p:spPr>
          <a:xfrm>
            <a:off x="899592" y="1070816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และกำหนดประโยคเปิด</a:t>
            </a:r>
            <a:endParaRPr lang="en-US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3849" y="48205"/>
            <a:ext cx="6228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กำหนดให้เอกภพสัมพัทธ์คือเซตของจำนวน</a:t>
            </a:r>
            <a:r>
              <a:rPr lang="th-TH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ตรรก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ยะ</a:t>
            </a:r>
            <a:endParaRPr lang="en-US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2054901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พิจารณาข้อความต่อไปนี้ ข้อใดต่อไปนี้ถูกต้อง</a:t>
            </a:r>
          </a:p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(ก)  ∃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x[P(x)∧Q(x)]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มีค่าความจริงเป็นจริง</a:t>
            </a:r>
          </a:p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(ข)  ∀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x[Q(x)→R(x)]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มีค่าความจริงเป็นจริง</a:t>
            </a:r>
          </a:p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(ค)  ∀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x[P(x)→R(x)]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มีค่าความจริงเป็นจริง</a:t>
            </a:r>
          </a:p>
        </p:txBody>
      </p:sp>
      <p:sp>
        <p:nvSpPr>
          <p:cNvPr id="8" name="Rectangle 7"/>
          <p:cNvSpPr/>
          <p:nvPr/>
        </p:nvSpPr>
        <p:spPr>
          <a:xfrm>
            <a:off x="3851920" y="609951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−4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−1=0</a:t>
            </a:r>
            <a:b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Q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−8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+1=0</a:t>
            </a:r>
            <a:b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</a:t>
            </a:r>
            <a:r>
              <a:rPr lang="en-US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&gt;0</a:t>
            </a:r>
          </a:p>
        </p:txBody>
      </p:sp>
    </p:spTree>
    <p:extLst>
      <p:ext uri="{BB962C8B-B14F-4D97-AF65-F5344CB8AC3E}">
        <p14:creationId xmlns:p14="http://schemas.microsoft.com/office/powerpoint/2010/main" val="1869263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7" y="-3162"/>
            <a:ext cx="3200252" cy="660172"/>
          </a:xfrm>
          <a:solidFill>
            <a:srgbClr val="0070C0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ตรรกศาสตร์</a:t>
            </a:r>
          </a:p>
        </p:txBody>
      </p:sp>
      <p:sp>
        <p:nvSpPr>
          <p:cNvPr id="3" name="Rectangle 2"/>
          <p:cNvSpPr/>
          <p:nvPr/>
        </p:nvSpPr>
        <p:spPr>
          <a:xfrm>
            <a:off x="3212435" y="41200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และกำหนดประโยคเปิด</a:t>
            </a:r>
            <a:endParaRPr lang="en-US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3849" y="48205"/>
            <a:ext cx="6228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กำหนดให้เอกภพสัมพัทธ์คือเซตของจำนวน</a:t>
            </a:r>
            <a:r>
              <a:rPr lang="th-TH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ตรรก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ยะ</a:t>
            </a:r>
            <a:endParaRPr lang="en-US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1603" y="855189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−4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−1=0,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Q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−8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+1=0,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&gt;0</a:t>
            </a:r>
          </a:p>
        </p:txBody>
      </p:sp>
    </p:spTree>
    <p:extLst>
      <p:ext uri="{BB962C8B-B14F-4D97-AF65-F5344CB8AC3E}">
        <p14:creationId xmlns:p14="http://schemas.microsoft.com/office/powerpoint/2010/main" val="1530817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7" y="-3162"/>
            <a:ext cx="3200252" cy="660172"/>
          </a:xfrm>
          <a:solidFill>
            <a:srgbClr val="0070C0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ตรรกศาสตร์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3849" y="48205"/>
            <a:ext cx="6228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กำหนดให้เอกภพสัมพัทธ์คือเซตของจำนวน</a:t>
            </a:r>
            <a:r>
              <a:rPr lang="th-TH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ตรรก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ยะ</a:t>
            </a:r>
            <a:endParaRPr lang="en-US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349" y="1851670"/>
            <a:ext cx="9144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พิจารณาข้อความต่อไปนี้ ข้อใดต่อไปนี้ถูกต้อง</a:t>
            </a:r>
          </a:p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(ก)  ∃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x[P(x)∧Q(x)]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มีค่าความจริงเป็นจริง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(ข)  ∀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x[Q(x)→R(x)]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มีค่าความจริงเป็นจริง</a:t>
            </a:r>
          </a:p>
          <a:p>
            <a:endParaRPr lang="en-US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en-US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(ค)  ∀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x[P(x)→R(x)]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มีค่าความจริงเป็นจริง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349" y="749052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−4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−1=0,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Q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−8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+1=0,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+</a:t>
            </a:r>
            <a:r>
              <a:rPr lang="en-US" sz="32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</a:t>
            </a:r>
            <a:r>
              <a:rPr lang="en-US" sz="3200" b="1" baseline="30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&gt;0</a:t>
            </a:r>
          </a:p>
        </p:txBody>
      </p:sp>
    </p:spTree>
    <p:extLst>
      <p:ext uri="{BB962C8B-B14F-4D97-AF65-F5344CB8AC3E}">
        <p14:creationId xmlns:p14="http://schemas.microsoft.com/office/powerpoint/2010/main" val="3992934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" y="-3162"/>
            <a:ext cx="3344267" cy="660172"/>
          </a:xfrm>
          <a:solidFill>
            <a:srgbClr val="FF9933"/>
          </a:solidFill>
        </p:spPr>
        <p:txBody>
          <a:bodyPr tIns="61200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จำนวนจริง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6" y="-3162"/>
            <a:ext cx="3488284" cy="660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612000" rIns="9144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บทที่4:ระบบจำนวนจริง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1881" y="10679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การแก้สมการหนุนาม</a:t>
            </a:r>
            <a:r>
              <a:rPr lang="en-US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(9 </a:t>
            </a:r>
            <a:r>
              <a:rPr lang="th-TH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สามัญ</a:t>
            </a:r>
            <a:r>
              <a:rPr lang="en-US" sz="3600" b="1" spc="1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6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6" y="660577"/>
            <a:ext cx="9140404" cy="96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62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2782</TotalTime>
  <Words>458</Words>
  <Application>Microsoft Office PowerPoint</Application>
  <PresentationFormat>นำเสนอทางหน้าจอ (16:9)</PresentationFormat>
  <Paragraphs>57</Paragraphs>
  <Slides>12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Cordia New</vt:lpstr>
      <vt:lpstr>TH Sarabun New</vt:lpstr>
      <vt:lpstr>Office Theme</vt:lpstr>
      <vt:lpstr>บทที่ 3 : จำนวนจริง </vt:lpstr>
      <vt:lpstr>บทที่ 3 : จำนวนจริง </vt:lpstr>
      <vt:lpstr>บทที่ 3 : จำนวนจริง </vt:lpstr>
      <vt:lpstr>บทที่ 3 : จำนวนจริง </vt:lpstr>
      <vt:lpstr>บทที่ 3 : จำนวนจริง </vt:lpstr>
      <vt:lpstr>บทที่ 3 : จำนวนจริง </vt:lpstr>
      <vt:lpstr>บทที่ 3 : จำนวนจริง </vt:lpstr>
      <vt:lpstr>บทที่ 3 : จำนวนจริง </vt:lpstr>
      <vt:lpstr>บทที่ 2 : ตรรกศาสตร์</vt:lpstr>
      <vt:lpstr>บทที่ 2 : ตรรกศาสตร์</vt:lpstr>
      <vt:lpstr>บทที่ 2 : ตรรกศาสตร์</vt:lpstr>
      <vt:lpstr>บทที่ 3 : จำนวนจริง </vt:lpstr>
    </vt:vector>
  </TitlesOfParts>
  <Company>ACER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As4315-100508mi</dc:creator>
  <cp:lastModifiedBy>COM_PC</cp:lastModifiedBy>
  <cp:revision>114</cp:revision>
  <dcterms:created xsi:type="dcterms:W3CDTF">2015-11-16T05:50:24Z</dcterms:created>
  <dcterms:modified xsi:type="dcterms:W3CDTF">2017-06-06T10:54:23Z</dcterms:modified>
</cp:coreProperties>
</file>